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6"/>
  </p:notesMasterIdLst>
  <p:sldIdLst>
    <p:sldId id="511" r:id="rId2"/>
    <p:sldId id="256" r:id="rId3"/>
    <p:sldId id="512" r:id="rId4"/>
    <p:sldId id="257" r:id="rId5"/>
    <p:sldId id="375" r:id="rId6"/>
    <p:sldId id="398" r:id="rId7"/>
    <p:sldId id="399" r:id="rId8"/>
    <p:sldId id="377" r:id="rId9"/>
    <p:sldId id="378" r:id="rId10"/>
    <p:sldId id="397" r:id="rId11"/>
    <p:sldId id="379" r:id="rId12"/>
    <p:sldId id="264" r:id="rId13"/>
    <p:sldId id="372" r:id="rId14"/>
    <p:sldId id="373" r:id="rId15"/>
    <p:sldId id="374" r:id="rId16"/>
    <p:sldId id="405" r:id="rId17"/>
    <p:sldId id="265" r:id="rId18"/>
    <p:sldId id="388" r:id="rId19"/>
    <p:sldId id="406" r:id="rId20"/>
    <p:sldId id="395" r:id="rId21"/>
    <p:sldId id="396" r:id="rId22"/>
    <p:sldId id="394" r:id="rId23"/>
    <p:sldId id="389" r:id="rId24"/>
    <p:sldId id="407" r:id="rId25"/>
    <p:sldId id="422" r:id="rId26"/>
    <p:sldId id="506" r:id="rId27"/>
    <p:sldId id="507" r:id="rId28"/>
    <p:sldId id="463" r:id="rId29"/>
    <p:sldId id="464" r:id="rId30"/>
    <p:sldId id="510" r:id="rId31"/>
    <p:sldId id="458" r:id="rId32"/>
    <p:sldId id="452" r:id="rId33"/>
    <p:sldId id="426" r:id="rId34"/>
    <p:sldId id="432" r:id="rId35"/>
    <p:sldId id="431" r:id="rId36"/>
    <p:sldId id="430" r:id="rId37"/>
    <p:sldId id="427" r:id="rId38"/>
    <p:sldId id="428" r:id="rId39"/>
    <p:sldId id="429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505" r:id="rId56"/>
    <p:sldId id="503" r:id="rId57"/>
    <p:sldId id="504" r:id="rId58"/>
    <p:sldId id="481" r:id="rId59"/>
    <p:sldId id="502" r:id="rId60"/>
    <p:sldId id="497" r:id="rId61"/>
    <p:sldId id="498" r:id="rId62"/>
    <p:sldId id="500" r:id="rId63"/>
    <p:sldId id="483" r:id="rId64"/>
    <p:sldId id="484" r:id="rId65"/>
    <p:sldId id="485" r:id="rId66"/>
    <p:sldId id="486" r:id="rId67"/>
    <p:sldId id="487" r:id="rId68"/>
    <p:sldId id="488" r:id="rId69"/>
    <p:sldId id="489" r:id="rId70"/>
    <p:sldId id="490" r:id="rId71"/>
    <p:sldId id="491" r:id="rId72"/>
    <p:sldId id="492" r:id="rId73"/>
    <p:sldId id="493" r:id="rId74"/>
    <p:sldId id="494" r:id="rId75"/>
    <p:sldId id="495" r:id="rId76"/>
    <p:sldId id="420" r:id="rId77"/>
    <p:sldId id="381" r:id="rId78"/>
    <p:sldId id="412" r:id="rId79"/>
    <p:sldId id="421" r:id="rId80"/>
    <p:sldId id="453" r:id="rId81"/>
    <p:sldId id="443" r:id="rId82"/>
    <p:sldId id="444" r:id="rId83"/>
    <p:sldId id="440" r:id="rId84"/>
    <p:sldId id="441" r:id="rId85"/>
    <p:sldId id="462" r:id="rId86"/>
    <p:sldId id="442" r:id="rId87"/>
    <p:sldId id="446" r:id="rId88"/>
    <p:sldId id="319" r:id="rId89"/>
    <p:sldId id="320" r:id="rId90"/>
    <p:sldId id="321" r:id="rId91"/>
    <p:sldId id="322" r:id="rId92"/>
    <p:sldId id="328" r:id="rId93"/>
    <p:sldId id="329" r:id="rId94"/>
    <p:sldId id="330" r:id="rId95"/>
    <p:sldId id="334" r:id="rId96"/>
    <p:sldId id="335" r:id="rId97"/>
    <p:sldId id="341" r:id="rId98"/>
    <p:sldId id="342" r:id="rId99"/>
    <p:sldId id="344" r:id="rId100"/>
    <p:sldId id="514" r:id="rId101"/>
    <p:sldId id="346" r:id="rId102"/>
    <p:sldId id="515" r:id="rId103"/>
    <p:sldId id="350" r:id="rId104"/>
    <p:sldId id="351" r:id="rId105"/>
  </p:sldIdLst>
  <p:sldSz cx="9144000" cy="6858000" type="screen4x3"/>
  <p:notesSz cx="6858000" cy="9144000"/>
  <p:photoAlbum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CD24E-A59E-4F91-A4FD-8D0ECF8228DD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E161F-0C10-4F73-B967-B3E0273A5F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146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C95B2F-6A23-4F19-8506-26C17916DEF1}" type="datetimeFigureOut">
              <a:rPr lang="es-EC" smtClean="0"/>
              <a:t>26/02/2016</a:t>
            </a:fld>
            <a:endParaRPr lang="es-EC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C236E8-6C7C-4773-A91E-BC7BF96165DA}" type="slidenum">
              <a:rPr lang="es-EC" smtClean="0"/>
              <a:t>‹Nº›</a:t>
            </a:fld>
            <a:endParaRPr lang="es-EC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61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ario\Pictures\VIALIDAD-OBRAS\Puente Marcopma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6009"/>
            <a:ext cx="3456384" cy="614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32314" y="2761288"/>
            <a:ext cx="461876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Estructura puente</a:t>
            </a:r>
          </a:p>
          <a:p>
            <a:pPr algn="ctr"/>
            <a:r>
              <a:rPr lang="es-E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marcopamba</a:t>
            </a:r>
            <a:endParaRPr lang="es-E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3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cantarillas-Taqui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3001"/>
            <a:ext cx="8172400" cy="552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467544" y="6105047"/>
            <a:ext cx="74168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Construcción alcantarilla - </a:t>
            </a:r>
            <a:r>
              <a:rPr lang="es-E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taquil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60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uario\Pictures\VIALIDAD-OBRAS\El Tambo-Catama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469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27649" y="5320082"/>
            <a:ext cx="7688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tambo-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catamayo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0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78834" y="1772816"/>
            <a:ext cx="558633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Capacitación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Personal de </a:t>
            </a:r>
          </a:p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Trabajadores</a:t>
            </a:r>
          </a:p>
          <a:p>
            <a:pPr algn="ctr"/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Vialsur</a:t>
            </a:r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ep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2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uario\Pictures\VIALIDAD-OBRAS\capacitación a trabajdores de VIALI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3" y="887270"/>
            <a:ext cx="8831345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0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Pictures\VIALIDAD-OBRAS\CAPACITACION TRABAJADO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3"/>
          <a:stretch/>
        </p:blipFill>
        <p:spPr bwMode="auto">
          <a:xfrm>
            <a:off x="2195736" y="558438"/>
            <a:ext cx="3960440" cy="62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Pictures\VIALIDAD-OBRAS\Puente Marcopamb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3" y="649917"/>
            <a:ext cx="7881443" cy="54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7178" y="5934670"/>
            <a:ext cx="8107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Puente 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marcopamba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mergencias vialidad ru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827584" y="5684838"/>
            <a:ext cx="71087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Atención de emergencias viales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6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Pictures\VIALIDAD-OBRAS\mantenimiento sitios criticos por invie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1485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42758" y="5890498"/>
            <a:ext cx="65100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 sitios críticos</a:t>
            </a:r>
          </a:p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por  temporada invernal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3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Pictures\VIALIDAD-OBRAS\mantenimiento invie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534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42758" y="5890498"/>
            <a:ext cx="65100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 sitios críticos</a:t>
            </a:r>
          </a:p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por  temporada invernal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5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Pictures\VIALIDAD-OBRAS\mantenimiento inviern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59821" cy="53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42758" y="5890498"/>
            <a:ext cx="65100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 sitios críticos</a:t>
            </a:r>
          </a:p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por  temporada invernal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9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04909" y="2967335"/>
            <a:ext cx="33341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Zona 1</a:t>
            </a:r>
            <a:endParaRPr lang="es-E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5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udios vias rurales Jimbur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846847" y="5711749"/>
            <a:ext cx="75024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Estudios de vías rurales</a:t>
            </a:r>
          </a:p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jimbura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9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754" y="2967335"/>
            <a:ext cx="87145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Mejoramiento de vías</a:t>
            </a:r>
          </a:p>
          <a:p>
            <a:pPr algn="ctr"/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Amaluza-jimbura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21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maluz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7" y="836712"/>
            <a:ext cx="896448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2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 txBox="1">
            <a:spLocks noGrp="1"/>
          </p:cNvSpPr>
          <p:nvPr>
            <p:ph type="ctrTitle"/>
          </p:nvPr>
        </p:nvSpPr>
        <p:spPr>
          <a:xfrm>
            <a:off x="500472" y="1134036"/>
            <a:ext cx="7927032" cy="22850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68407" tIns="34203" rIns="68407" bIns="34203" rtlCol="0">
            <a:spAutoFit/>
          </a:bodyPr>
          <a:lstStyle>
            <a:defPPr>
              <a:defRPr lang="es-EC"/>
            </a:defPPr>
            <a:lvl1pPr algn="just">
              <a:defRPr sz="2400" b="1"/>
            </a:lvl1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Calibri" pitchFamily="34" charset="0"/>
              </a:rPr>
              <a:t>MISIÓN: </a:t>
            </a:r>
            <a:r>
              <a:rPr kumimoji="0" lang="es-EC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Calibri" pitchFamily="34" charset="0"/>
              </a:rPr>
              <a:t>CONTRIBUIR AL BIENESTAR DE LA POBLACIÓN Y SOCIEDAD EN GENERAL, A TRAVES DE LA GENERACIÓN DE LA INFRAESTRUCTURA VIAL Y SERVICIOS VIALES COMPLEMENTARIOS, QUE PROMUEVEN EL DESARROLLO SUSTENTABLE DE LA PROVINCIA DE LOJA Y DEL PAIS, CONSERVANDO EL MEDIO AMBIENTE</a:t>
            </a:r>
            <a:r>
              <a:rPr kumimoji="0" lang="es-EC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39552" y="3789040"/>
            <a:ext cx="7848872" cy="27159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8407" tIns="34203" rIns="68407" bIns="34203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VISIÓN</a:t>
            </a:r>
            <a:r>
              <a:rPr kumimoji="0" lang="es-EC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SER LA EMPRESA PÚBLICA DE SERVICIO Y DE RECONOCIDO PRESTIGIO DE LA PREFECTURA PROVINCIAL DE LOJA EN LOS PROXIMOS  5 AÑOS, LA MÁS IMPORTANTE Y SÓLIDA DE LA REGIÓN SUR  EN LA GESTIÓN DE LA RED VIAL, PROMOVIENDO ALIANZAS ESTRATEGICAS CON LOS DIFERENTES NIVELES DE GOBIERNO.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ario\Pictures\VIALIDAD-OBRAS\Amaluza-Jimbur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0" y="476672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uario\Pictures\VIALIDAD-OBRAS\Amaluza-Jimbu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2412"/>
            <a:ext cx="8511027" cy="57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 descr="C:\Users\usuario\Pictures\VIALIDAD-OBRAS\mantenimiento via Amalu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02649" cy="61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ario\Pictures\VIALIDAD-OBRAS\Amaluza-Jimbur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" y="620688"/>
            <a:ext cx="897903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ntenimiento vías Gonzanamá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0" cy="484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07504" y="5684838"/>
            <a:ext cx="8850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</a:t>
            </a:r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vias</a:t>
            </a:r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</a:t>
            </a:r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gonzanamá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46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Sta TEresita-Espíndol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04721" y="5910371"/>
            <a:ext cx="89345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SANTA TERESITA-ESPÍNDOLA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3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uario\Pictures\VIALIDAD-OBRAS\Sta Teresita-Espínd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873"/>
            <a:ext cx="8460432" cy="56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18530" y="5961474"/>
            <a:ext cx="7023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Sta. Teresita-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espíndola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6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ario\Pictures\VIALIDAD-OBRAS\Sta Teresita-Espíndo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3"/>
            <a:ext cx="8275557" cy="54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318530" y="5961474"/>
            <a:ext cx="7023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Sta. Teresita-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espíndola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86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uario\Pictures\VIALIDAD-OBRAS\Tundurama-El Tingo-Espínd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6" y="764704"/>
            <a:ext cx="7926094" cy="44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31118" y="5216527"/>
            <a:ext cx="6213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Tundurama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-el tingo</a:t>
            </a:r>
          </a:p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espíndola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9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uario\Pictures\VIALIDAD-OBRAS\El Tingo-Espínd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838"/>
            <a:ext cx="3760890" cy="60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11960" y="1682537"/>
            <a:ext cx="41916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tingo</a:t>
            </a:r>
          </a:p>
          <a:p>
            <a:pPr algn="ctr"/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espíndola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0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uario\Pictures\VIALIDAD-OBRAS\actualizacvión Plan v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6768752" cy="50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5996831"/>
            <a:ext cx="70567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Suscripción de convenio entrega de </a:t>
            </a:r>
          </a:p>
          <a:p>
            <a:pPr algn="ctr"/>
            <a:r>
              <a:rPr lang="es-ES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equipos para Actualización plan vial</a:t>
            </a:r>
            <a:endParaRPr lang="es-ES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2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Pictures\VIALIDAD-OBRAS\Jibiruche-Llamacan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6686"/>
            <a:ext cx="3888432" cy="62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06285" y="2392573"/>
            <a:ext cx="40822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Jibiruche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</a:t>
            </a:r>
          </a:p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llamacanche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6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uario\Pictures\VIALIDAD-OBRAS\El Airo-Espíndo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0384"/>
            <a:ext cx="73563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52021" y="6088559"/>
            <a:ext cx="58810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airo-espíndola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2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rroquia El Ingeni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908729" y="5373216"/>
            <a:ext cx="7326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TRABAJOS PARROQUIA </a:t>
            </a:r>
          </a:p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INGENIO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3073" y="2967335"/>
            <a:ext cx="88178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Proyecto: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5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Sunamanga-Sacapal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0" cy="484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44391" y="5602014"/>
            <a:ext cx="78552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SUNAMANGA-SACAPALCA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3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Pictures\VIALIDAD-OBRAS\Sunamanga-Sacapalc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760743" cy="49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5548606"/>
            <a:ext cx="8817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8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Pictures\VIALIDAD-OBRAS\Sunamanga-Sacapalc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836712"/>
            <a:ext cx="8890089" cy="50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5818038"/>
            <a:ext cx="8817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Pictures\VIALIDAD-OBRAS\Sunamanga-Sacapalc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5" y="574576"/>
            <a:ext cx="8000793" cy="53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59669" y="5918527"/>
            <a:ext cx="7224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1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Pictures\VIALIDAD-OBRAS\Sunamanga-Sacapalc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0056"/>
            <a:ext cx="8041113" cy="53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59669" y="5918527"/>
            <a:ext cx="7224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5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Pictures\VIALIDAD-OBRAS\Sunamanga-Sacapalc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0" y="620688"/>
            <a:ext cx="81485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59669" y="5918527"/>
            <a:ext cx="7224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Sunamanga-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sacapalca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2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cuerdan consolidar construcción pasarel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1701639" y="5711749"/>
            <a:ext cx="574073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Acuerdan consolidar </a:t>
            </a:r>
          </a:p>
          <a:p>
            <a:pPr algn="ctr"/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construcción de pasarelas</a:t>
            </a:r>
            <a:endParaRPr lang="es-EC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3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71800" y="2060848"/>
            <a:ext cx="30963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Zona 2</a:t>
            </a:r>
            <a:endParaRPr lang="es-ES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9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 Ceiba-Paletill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44408" y="5243534"/>
            <a:ext cx="56552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Mejoramiento vía </a:t>
            </a:r>
          </a:p>
          <a:p>
            <a:pPr algn="ctr"/>
            <a:r>
              <a:rPr lang="es-E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ceiba-paletillas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ram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" y="883295"/>
            <a:ext cx="8927977" cy="44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539552" y="5321792"/>
            <a:ext cx="80648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Mejoramiento vial </a:t>
            </a:r>
            <a:r>
              <a:rPr lang="es-E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 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larama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6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ndal-Milagro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50327"/>
            <a:ext cx="8604448" cy="5698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45427" y="5746030"/>
            <a:ext cx="5653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PINDAL-MILAGROS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1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ndal-Milagros-Paletill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9962" y="6147954"/>
            <a:ext cx="8938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PINDAL-MILAGROS PALETILLAS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6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ya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9881" y="5684838"/>
            <a:ext cx="84010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MEJORAMIENTO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VIAl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-PUYANGO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emergentes puente Vic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38826"/>
            <a:ext cx="8892480" cy="58139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2299237" y="6054387"/>
            <a:ext cx="45241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PUENTE VICIN</a:t>
            </a:r>
            <a:endParaRPr lang="es-E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026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69453" y="2967335"/>
            <a:ext cx="74051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Vía: </a:t>
            </a:r>
          </a:p>
          <a:p>
            <a:pPr algn="ctr"/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alamor</a:t>
            </a:r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-vicentino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4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Pictures\VIALIDAD-OBRAS\Alamor Vicent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48" y="525104"/>
            <a:ext cx="4592752" cy="61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7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Pictures\VIALIDAD-OBRAS\Alamor-Vicentin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590832" cy="61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nstrucción de puente en MArcopamb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39725"/>
            <a:ext cx="8604448" cy="58139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979350" y="6184792"/>
            <a:ext cx="71853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Inspección puente </a:t>
            </a:r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marcopamba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41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Pictures\VIALIDAD-OBRAS\Alamor-Vicentin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Pictures\VIALIDAD-OBRAS\Alamor-Vicentin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446816" cy="59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vía Alamor-Vicent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2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vía Alamor-Vicentino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1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 Alamor-Vicentin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050"/>
            <a:ext cx="8964488" cy="5937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537007" y="6259959"/>
            <a:ext cx="60699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Alamor</a:t>
            </a:r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-vicentino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62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uario\Pictures\VIALIDAD-OBRAS\Alamor-Vicentin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60393" y="6160839"/>
            <a:ext cx="5533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Alamor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-vicentino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uario\Pictures\VIALIDAD-OBRAS\La Hoyada-El L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5"/>
            <a:ext cx="8217738" cy="49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62771" y="5613385"/>
            <a:ext cx="64772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hoyada-el limo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7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uario\Pictures\VIALIDAD-OBRAS\La Hoyada-El Lim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" y="476672"/>
            <a:ext cx="7839248" cy="46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91122" y="5334307"/>
            <a:ext cx="64772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hoyada-el limo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1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-en-via-Macara-Saucillo-continuan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161582" y="5890046"/>
            <a:ext cx="6820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Macará-saucillo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0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Pictures\VIALIDAD-OBRAS\Paletillas-La Ceib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2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183560" y="2932837"/>
            <a:ext cx="34622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Paletillas</a:t>
            </a:r>
          </a:p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ceiba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5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1556792"/>
            <a:ext cx="712879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Construcción 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Puente, sector </a:t>
            </a:r>
          </a:p>
          <a:p>
            <a:pPr algn="ctr"/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Marcopamba</a:t>
            </a:r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Malacatos.</a:t>
            </a:r>
          </a:p>
          <a:p>
            <a:pPr algn="ctr"/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6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uario\Pictures\VIALIDAD-OBRAS\Paletillas-La Cei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95976" y="2920266"/>
            <a:ext cx="36593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Paletillas-</a:t>
            </a:r>
          </a:p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la ceiba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4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uario\Pictures\VIALIDAD-OBRAS\Paletillas-La Ceib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371950" cy="58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78" y="2525712"/>
            <a:ext cx="417036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ario\Pictures\VIALIDAD-OBRAS\Alamor-Vicentin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6" y="603594"/>
            <a:ext cx="7296784" cy="54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68" y="6040305"/>
            <a:ext cx="59436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7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36411" y="2967335"/>
            <a:ext cx="4071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Zona 3.</a:t>
            </a:r>
            <a:endParaRPr lang="es-ES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7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62369" y="1844824"/>
            <a:ext cx="741927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Mejoramiento vía: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Playas-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yamana</a:t>
            </a:r>
            <a:endParaRPr lang="es-E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carmelo</a:t>
            </a:r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</a:p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cantón paltas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1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joramiento vía Playas-Yamana-El Carme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764"/>
            <a:ext cx="9144000" cy="5431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5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vía Playas-Yamana-El CArme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524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0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s de acceso Yamana y Casang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3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uario\Pictures\VIALIDAD-OBRAS\Playas-Yam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8" y="1227477"/>
            <a:ext cx="8509726" cy="47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o\Pictures\VIALIDAD-OBRAS\Playas-Yaman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0" y="1052735"/>
            <a:ext cx="8819916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nstrucción punete en MArcopamb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9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s de acceso Yamanna Casang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rograma vial Zon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1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213632" y="5261463"/>
            <a:ext cx="87167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SOCIALIZAción</a:t>
            </a:r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PROGRA VIAL </a:t>
            </a:r>
          </a:p>
          <a:p>
            <a:pPr algn="ctr"/>
            <a:r>
              <a:rPr lang="es-E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ZONA 3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8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vias rura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-58494" y="5755903"/>
            <a:ext cx="92609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vías rurales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1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Pictures\VIALIDAD-OBRAS\alcantarilla El Limón Linum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2" y="908720"/>
            <a:ext cx="8403299" cy="472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6432" y="5534561"/>
            <a:ext cx="85660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alcantarilla</a:t>
            </a:r>
          </a:p>
          <a:p>
            <a:pPr algn="ctr"/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limón-</a:t>
            </a:r>
            <a:r>
              <a:rPr lang="es-ES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linumá</a:t>
            </a:r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-paltas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5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Pictures\VIALIDAD-OBRAS\Chinchas-Zambi-el Pi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93326"/>
            <a:ext cx="302433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139952" y="1571655"/>
            <a:ext cx="438235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</a:t>
            </a:r>
          </a:p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vial</a:t>
            </a:r>
          </a:p>
          <a:p>
            <a:pPr algn="ctr"/>
            <a:r>
              <a:rPr lang="es-E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Chinchas-</a:t>
            </a:r>
            <a:r>
              <a:rPr lang="es-ES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zambi</a:t>
            </a:r>
            <a:endParaRPr lang="es-E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</a:t>
            </a:r>
            <a:r>
              <a:rPr lang="es-ES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pindo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1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Pictures\VIALIDAD-OBRAS\Zambi-El Pi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98"/>
          <a:stretch/>
        </p:blipFill>
        <p:spPr bwMode="auto">
          <a:xfrm>
            <a:off x="827584" y="759665"/>
            <a:ext cx="5018633" cy="59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846217" y="2057440"/>
            <a:ext cx="27513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Zambi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-el </a:t>
            </a:r>
          </a:p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pindo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6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48620" y="2967335"/>
            <a:ext cx="38467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Zona 4</a:t>
            </a:r>
            <a:endParaRPr lang="es-ES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6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PRIMACION-SARAGURO-TENTA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7976" cy="59147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323528" y="5582849"/>
            <a:ext cx="85689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Imprimación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saraguro-tenta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48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raguro-Tent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043608" y="5982379"/>
            <a:ext cx="77768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dtsb</a:t>
            </a:r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SARAGURO-TENTA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9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ntenimientovías rurales Vilcabamb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964488" cy="44231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916552" y="5411450"/>
            <a:ext cx="73109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vial rural</a:t>
            </a:r>
          </a:p>
          <a:p>
            <a:pPr algn="ctr"/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vilcabamba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7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uario\Pictures\VIALIDAD-OBRAS\Puente-Marcopa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1" y="976373"/>
            <a:ext cx="8188521" cy="46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ITURADORA-1024x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04664"/>
            <a:ext cx="8748464" cy="58353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892421" y="6034062"/>
            <a:ext cx="5359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trituradora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5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 de parroquias rurales noroccidenta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503390" y="5288340"/>
            <a:ext cx="64813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Vía rurales </a:t>
            </a:r>
          </a:p>
          <a:p>
            <a:pPr algn="ctr"/>
            <a:r>
              <a:rPr lang="es-E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Nor</a:t>
            </a:r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-occidentales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9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s Malacat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22678" y="5733256"/>
            <a:ext cx="5746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Vía 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malacatos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8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abajos vía Gual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073824" y="5934670"/>
            <a:ext cx="70137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Trabajos </a:t>
            </a:r>
            <a:r>
              <a:rPr lang="es-E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</a:t>
            </a:r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gualel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7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ía a Gual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-107386" y="5622339"/>
            <a:ext cx="93587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Mantenimiento vía </a:t>
            </a:r>
            <a:r>
              <a:rPr lang="es-ES" sz="4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gualel</a:t>
            </a:r>
            <a:endParaRPr lang="es-E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3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Pictures\VIALIDAD-OBRAS\rehabilitación via Gual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0" y="845368"/>
            <a:ext cx="7792034" cy="438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85495" y="5517232"/>
            <a:ext cx="77428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Rehabilitación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via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gualel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3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ario\Pictures\VIALIDAD-OBRAS\estructura de madera para puente de Gual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92225" cy="50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28594" y="5557967"/>
            <a:ext cx="68868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Estructura de madera </a:t>
            </a:r>
          </a:p>
          <a:p>
            <a:pPr algn="ctr"/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Para puente de </a:t>
            </a:r>
            <a:r>
              <a:rPr lang="es-ES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gualel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1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uario\Pictures\VIALIDAD-OBRAS\Chantaco-Chuquiriba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" y="979741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76447" y="2636912"/>
            <a:ext cx="33851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Chantaco-</a:t>
            </a:r>
          </a:p>
          <a:p>
            <a:pPr algn="ctr"/>
            <a:r>
              <a:rPr lang="es-ES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chuquiribamba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62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uario\Pictures\VIALIDAD-OBRAS\Villonaco-Cera-Taqu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6422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59632" y="6070998"/>
            <a:ext cx="6182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Villonaco-cera-</a:t>
            </a:r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taquil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2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uario\Pictures\VIALIDAD-OBRAS\El Tambo-barrio Uriguan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7" y="764704"/>
            <a:ext cx="84473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1491" y="5733256"/>
            <a:ext cx="8267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Barrio </a:t>
            </a:r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uriguanga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-el Tambo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uario\Pictures\VIALIDAD-OBRAS\soldando puente MArcopa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5" y="764704"/>
            <a:ext cx="85642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uario\Pictures\VIALIDAD-OBRAS\Las Aradas-Chapamar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8" y="908720"/>
            <a:ext cx="755143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26855" y="5157192"/>
            <a:ext cx="6544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Chapamarca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-el tambo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91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uario\Pictures\VIALIDAD-OBRAS\Chapamarca-El Tam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" y="548680"/>
            <a:ext cx="8895444" cy="5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26855" y="5457418"/>
            <a:ext cx="6544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Chapamarca</a:t>
            </a:r>
            <a:r>
              <a:rPr lang="es-E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-el tambo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27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Pictures\VIALIDAD-OBRAS\El Tablón-Ye Cusqu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99840" cy="48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89755" y="5450205"/>
            <a:ext cx="8323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Tablón-Ye 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Cusquil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2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Pictures\VIALIDAD-OBRAS\El Tablón-Ye Cusqui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4" y="764704"/>
            <a:ext cx="8841097" cy="497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6817" y="5737821"/>
            <a:ext cx="8323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Tablón-Ye 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Cusquil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Pictures\VIALIDAD-OBRAS\Ye Cusqu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" y="692696"/>
            <a:ext cx="8969110" cy="5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6817" y="5737821"/>
            <a:ext cx="8323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Tablón-Ye </a:t>
            </a:r>
            <a:r>
              <a:rPr lang="es-E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Cusquil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12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Pictures\VIALIDAD-OBRAS\Chanta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96878" y="2780928"/>
            <a:ext cx="3043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chantaco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5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uario\Pictures\VIALIDAD-OBRAS\mantenimiento Chanta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2" y="476672"/>
            <a:ext cx="8568952" cy="48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19973" y="5333780"/>
            <a:ext cx="63088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culminación de </a:t>
            </a:r>
          </a:p>
          <a:p>
            <a:pPr algn="ctr"/>
            <a:r>
              <a:rPr lang="es-E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trabajos </a:t>
            </a:r>
            <a:r>
              <a:rPr lang="es-ES" sz="4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chantaco</a:t>
            </a:r>
            <a:endParaRPr lang="es-E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4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uario\Pictures\VIALIDAD-OBRAS\Derrumbes Gualel-San Franci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086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03648" y="5302388"/>
            <a:ext cx="56418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Limpieza derrumbes </a:t>
            </a:r>
          </a:p>
          <a:p>
            <a:pPr algn="ctr"/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gualelsan</a:t>
            </a:r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francisco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1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uario\Pictures\VIALIDAD-OBRAS\El Tablon-Saragu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8079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13244" y="5373216"/>
            <a:ext cx="8033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tablón-</a:t>
            </a:r>
            <a:r>
              <a:rPr lang="es-E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saraguro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3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uario\Pictures\VIALIDAD-OBRAS\Taquil-Chanta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6124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56176" y="2708920"/>
            <a:ext cx="27595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Taquil</a:t>
            </a:r>
            <a:endParaRPr lang="es-ES" sz="3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chantaco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9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flip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1126</TotalTime>
  <Words>340</Words>
  <Application>Microsoft Office PowerPoint</Application>
  <PresentationFormat>Presentación en pantalla (4:3)</PresentationFormat>
  <Paragraphs>119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104</vt:i4>
      </vt:variant>
    </vt:vector>
  </HeadingPairs>
  <TitlesOfParts>
    <vt:vector size="105" baseType="lpstr">
      <vt:lpstr>Flujo</vt:lpstr>
      <vt:lpstr>Presentación de PowerPoint</vt:lpstr>
      <vt:lpstr>MISIÓN: CONTRIBUIR AL BIENESTAR DE LA POBLACIÓN Y SOCIEDAD EN GENERAL, A TRAVES DE LA GENERACIÓN DE LA INFRAESTRUCTURA VIAL Y SERVICIOS VIALES COMPLEMENTARIOS, QUE PROMUEVEN EL DESARROLLO SUSTENTABLE DE LA PROVINCIA DE LOJA Y DEL PAIS, CONSERVANDO EL MEDIO AMBIENTE.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usuario</dc:creator>
  <cp:lastModifiedBy>usuario</cp:lastModifiedBy>
  <cp:revision>63</cp:revision>
  <dcterms:created xsi:type="dcterms:W3CDTF">2016-02-17T14:29:43Z</dcterms:created>
  <dcterms:modified xsi:type="dcterms:W3CDTF">2016-02-26T16:51:11Z</dcterms:modified>
</cp:coreProperties>
</file>